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4" r:id="rId10"/>
    <p:sldId id="265" r:id="rId11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6" roundtripDataSignature="AMtx7mhUKczI33UIOPRs3mdc8vwjUMyyo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523" autoAdjust="0"/>
  </p:normalViewPr>
  <p:slideViewPr>
    <p:cSldViewPr snapToGrid="0">
      <p:cViewPr varScale="1">
        <p:scale>
          <a:sx n="35" d="100"/>
          <a:sy n="35" d="100"/>
        </p:scale>
        <p:origin x="141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456273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1590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7722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84989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8888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62866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07779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83494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7" name="Google Shape;16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72867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9340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98" y="223009"/>
            <a:ext cx="1308102" cy="1370891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I5OVdLIIwY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60000"/>
          </a:schemeClr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/>
          <p:nvPr/>
        </p:nvSpPr>
        <p:spPr>
          <a:xfrm>
            <a:off x="15659100" y="114300"/>
            <a:ext cx="2628900" cy="10515600"/>
          </a:xfrm>
          <a:prstGeom prst="rect">
            <a:avLst/>
          </a:prstGeom>
          <a:solidFill>
            <a:srgbClr val="F6F6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"/>
          <p:cNvSpPr/>
          <p:nvPr/>
        </p:nvSpPr>
        <p:spPr>
          <a:xfrm>
            <a:off x="16925778" y="1904460"/>
            <a:ext cx="47771" cy="838254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/>
          <p:nvPr/>
        </p:nvSpPr>
        <p:spPr>
          <a:xfrm>
            <a:off x="2590800" y="3086100"/>
            <a:ext cx="11844130" cy="4062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இயல்</a:t>
            </a:r>
            <a:r>
              <a:rPr lang="en-US" sz="42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1</a:t>
            </a:r>
            <a:endParaRPr lang="en-US" sz="42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4200" b="1" i="0" u="none" strike="noStrike" cap="none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மரபுச்</a:t>
            </a:r>
            <a:r>
              <a:rPr lang="en-IN" sz="4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IN" sz="4200" b="1" i="0" u="none" strike="noStrike" cap="none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சொற்கள்</a:t>
            </a:r>
            <a:r>
              <a:rPr lang="en-IN" sz="4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(</a:t>
            </a:r>
            <a:r>
              <a:rPr lang="en-IN" sz="4200" b="1" i="0" u="none" strike="noStrike" cap="none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இலக்கணம்</a:t>
            </a:r>
            <a:r>
              <a:rPr lang="en-IN" sz="4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)</a:t>
            </a:r>
            <a:endParaRPr sz="4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0"/>
          <p:cNvSpPr/>
          <p:nvPr/>
        </p:nvSpPr>
        <p:spPr>
          <a:xfrm>
            <a:off x="0" y="9251434"/>
            <a:ext cx="1828800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0" name="Google Shape;180;p10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0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dirty="0">
                <a:solidFill>
                  <a:schemeClr val="dk1"/>
                </a:solidFill>
              </a:rPr>
              <a:t>6/25/2023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182" name="Google Shape;182;p10"/>
          <p:cNvSpPr txBox="1">
            <a:spLocks noGrp="1"/>
          </p:cNvSpPr>
          <p:nvPr>
            <p:ph type="ftr" idx="11"/>
          </p:nvPr>
        </p:nvSpPr>
        <p:spPr>
          <a:xfrm>
            <a:off x="6324600" y="9563100"/>
            <a:ext cx="62484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மரபுச்</a:t>
            </a:r>
            <a:r>
              <a:rPr lang="en-IN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IN" sz="1400" b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சொற்கள்</a:t>
            </a:r>
            <a:r>
              <a:rPr lang="ta-IN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 தமிழ்/வா.கிருஷ்ணபிரியா/தமிழ்த்துறை/எஸ்.என்.எஸ் . அகாடமி</a:t>
            </a:r>
          </a:p>
        </p:txBody>
      </p:sp>
      <p:sp>
        <p:nvSpPr>
          <p:cNvPr id="183" name="Google Shape;183;p10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10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4" name="Google Shape;184;p10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1D0AED-D67A-4923-9483-902522B10722}"/>
              </a:ext>
            </a:extLst>
          </p:cNvPr>
          <p:cNvSpPr txBox="1"/>
          <p:nvPr/>
        </p:nvSpPr>
        <p:spPr>
          <a:xfrm rot="10800000" flipV="1">
            <a:off x="1978297" y="2386576"/>
            <a:ext cx="970287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800" dirty="0">
                <a:hlinkClick r:id="rId3"/>
              </a:rPr>
              <a:t>https://www.youtube.com/watch?v=YI5OVdLIIwY</a:t>
            </a:r>
            <a:endParaRPr lang="en-IN" sz="2800" dirty="0"/>
          </a:p>
          <a:p>
            <a:endParaRPr lang="en-IN" dirty="0"/>
          </a:p>
          <a:p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373AA5-25D4-4A6A-BF81-4AAA88BE5F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3758126"/>
            <a:ext cx="5356568" cy="481917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/>
          <p:nvPr/>
        </p:nvSpPr>
        <p:spPr>
          <a:xfrm>
            <a:off x="4648200" y="8969117"/>
            <a:ext cx="11981121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0;p2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"/>
          <p:cNvSpPr txBox="1">
            <a:spLocks noGrp="1"/>
          </p:cNvSpPr>
          <p:nvPr>
            <p:ph type="dt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</a:rPr>
              <a:t>7/13/2023</a:t>
            </a: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102" name="Google Shape;102;p2"/>
          <p:cNvSpPr txBox="1">
            <a:spLocks noGrp="1"/>
          </p:cNvSpPr>
          <p:nvPr>
            <p:ph type="ftr" idx="11"/>
          </p:nvPr>
        </p:nvSpPr>
        <p:spPr>
          <a:xfrm>
            <a:off x="5777244" y="9593520"/>
            <a:ext cx="75438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மரபுச்சொற்கள்</a:t>
            </a:r>
            <a:r>
              <a:rPr lang="ta-IN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 தமிழ்/வா.கிருஷ்ணபிரியா/தமிழ்த்துறை/எஸ்.என்.எஸ் . அகாடமி</a:t>
            </a:r>
          </a:p>
        </p:txBody>
      </p:sp>
      <p:sp>
        <p:nvSpPr>
          <p:cNvPr id="103" name="Google Shape;103;p2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5193747" y="1542937"/>
            <a:ext cx="10503453" cy="4093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44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IN" sz="4400" b="1" i="0" u="none" strike="noStrike" cap="none" dirty="0">
              <a:solidFill>
                <a:srgbClr val="02030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AC8375-8FD5-4359-B552-AE9028A173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7642" y="1254642"/>
            <a:ext cx="14926475" cy="21265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50F27F-C074-44B6-93A8-C896A9D819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8899" y="3589631"/>
            <a:ext cx="8084208" cy="47009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E7128A-CDD4-4F3A-84D7-5A5E3A5BA7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343" y="3487773"/>
            <a:ext cx="3138351" cy="30621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0C922A7-8F3B-4AC4-9F46-110AAAEAEE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343" y="6576860"/>
            <a:ext cx="3928938" cy="29897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189CFA5-3148-4FB7-94B8-730860ACC1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74599" y="2836211"/>
            <a:ext cx="2914875" cy="242082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7246811-D118-4E1A-89AE-14362946406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128456" y="5804826"/>
            <a:ext cx="3407160" cy="261650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>
            <a:alpha val="73725"/>
          </a:srgbClr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10;p3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3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</a:rPr>
              <a:t>7/13/2023</a:t>
            </a:r>
          </a:p>
        </p:txBody>
      </p:sp>
      <p:sp>
        <p:nvSpPr>
          <p:cNvPr id="112" name="Google Shape;112;p3"/>
          <p:cNvSpPr txBox="1">
            <a:spLocks noGrp="1"/>
          </p:cNvSpPr>
          <p:nvPr>
            <p:ph type="ftr" idx="11"/>
          </p:nvPr>
        </p:nvSpPr>
        <p:spPr>
          <a:xfrm>
            <a:off x="5491734" y="9561393"/>
            <a:ext cx="68580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மரபுச்சொற்கள்</a:t>
            </a:r>
            <a:r>
              <a:rPr lang="ta-IN" sz="1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 தமிழ்/வா.கிருஷ்ணபிரியா/தமிழ்த்துறை/எஸ்.என்.எஸ் . அகாடமி</a:t>
            </a:r>
            <a:endParaRPr lang="ta-IN" sz="14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3" name="Google Shape;113;p3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3</a:t>
            </a:fld>
            <a:r>
              <a:rPr lang="en-US" sz="1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4" name="Google Shape;114;p3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291D7E-26B6-46DF-A8A0-06326ADACD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5710" y="1513968"/>
            <a:ext cx="4639322" cy="36295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7E46F15-EA19-41F8-889F-D5843DB6F1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450" y="2514274"/>
            <a:ext cx="3130840" cy="23111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018F776-40D9-4143-A73F-4B656405F7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32290" y="2476500"/>
            <a:ext cx="3648584" cy="31055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4D87CF-F8A1-4512-A921-DA77A5D4F8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7800" y="5387531"/>
            <a:ext cx="3839111" cy="29817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983BCD-0F79-4EBF-9E84-D8D097E3CF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22192" y="5464332"/>
            <a:ext cx="4639323" cy="33950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77A405-B78D-4626-A624-F79DA75FC2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90320" y="5848368"/>
            <a:ext cx="4639322" cy="35964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/>
          <p:nvPr/>
        </p:nvSpPr>
        <p:spPr>
          <a:xfrm>
            <a:off x="6436294" y="9121517"/>
            <a:ext cx="11003981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4"/>
          <p:cNvSpPr txBox="1">
            <a:spLocks noGrp="1"/>
          </p:cNvSpPr>
          <p:nvPr>
            <p:ph type="dt" idx="10"/>
          </p:nvPr>
        </p:nvSpPr>
        <p:spPr>
          <a:xfrm>
            <a:off x="457200" y="9639300"/>
            <a:ext cx="2133600" cy="319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>
                <a:solidFill>
                  <a:schemeClr val="dk1"/>
                </a:solidFill>
              </a:rPr>
              <a:t>7/13/2023</a:t>
            </a: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122" name="Google Shape;122;p4"/>
          <p:cNvSpPr txBox="1">
            <a:spLocks noGrp="1"/>
          </p:cNvSpPr>
          <p:nvPr>
            <p:ph type="ftr" idx="11"/>
          </p:nvPr>
        </p:nvSpPr>
        <p:spPr>
          <a:xfrm>
            <a:off x="5675173" y="9733276"/>
            <a:ext cx="76200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IN" sz="1400" b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மரபுச்சொற்கள்</a:t>
            </a:r>
            <a:r>
              <a:rPr lang="ta-IN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 தமிழ்/வா.கிருஷ்ணபிரியா/தமிழ்த்துறை/எஸ்.என்.எஸ் .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a-IN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அகாடமி</a:t>
            </a:r>
          </a:p>
        </p:txBody>
      </p:sp>
      <p:sp>
        <p:nvSpPr>
          <p:cNvPr id="123" name="Google Shape;123;p4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4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E5925C-5DF2-40A5-A53B-A9FFE38724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3046" y="2038694"/>
            <a:ext cx="12149856" cy="66162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ADDE9C-2385-4BBB-80D2-BD19A24AE1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872" y="2038694"/>
            <a:ext cx="4666468" cy="29606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DAD0722-81BB-42C4-A0A5-3CF3F67517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872" y="5190738"/>
            <a:ext cx="4622376" cy="327277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>
            <a:alpha val="46666"/>
          </a:srgbClr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30;p5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5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>
                <a:solidFill>
                  <a:schemeClr val="dk1"/>
                </a:solidFill>
              </a:rPr>
              <a:t>7/13/2023</a:t>
            </a: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132" name="Google Shape;132;p5"/>
          <p:cNvSpPr txBox="1">
            <a:spLocks noGrp="1"/>
          </p:cNvSpPr>
          <p:nvPr>
            <p:ph type="ftr" idx="11"/>
          </p:nvPr>
        </p:nvSpPr>
        <p:spPr>
          <a:xfrm>
            <a:off x="6324600" y="9639300"/>
            <a:ext cx="60960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மரபுச்சொற்கள்</a:t>
            </a:r>
            <a:r>
              <a:rPr lang="ta-IN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 தமிழ்/வா.கிருஷ்ணபிரியா/தமிழ்த்துறை/எஸ்.என்.எஸ் . அகாடமி</a:t>
            </a:r>
          </a:p>
        </p:txBody>
      </p:sp>
      <p:sp>
        <p:nvSpPr>
          <p:cNvPr id="133" name="Google Shape;133;p5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5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4" name="Google Shape;134;p5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6CFD0D-FE7F-44D0-99DD-BEB3CE8AE6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0187" y="807507"/>
            <a:ext cx="6903450" cy="42083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45C150-3A71-4781-950F-D1AF7D928D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3032" y="807508"/>
            <a:ext cx="6808202" cy="42083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79DBF5B-9A5E-4CD5-BFB5-9AAE13BC3B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1129" y="5143500"/>
            <a:ext cx="5909931" cy="420836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"/>
          <p:cNvSpPr/>
          <p:nvPr/>
        </p:nvSpPr>
        <p:spPr>
          <a:xfrm>
            <a:off x="7436419" y="9258300"/>
            <a:ext cx="10851581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6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6"/>
          <p:cNvSpPr txBox="1">
            <a:spLocks noGrp="1"/>
          </p:cNvSpPr>
          <p:nvPr>
            <p:ph type="dt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7/13/2023</a:t>
            </a:r>
            <a:endParaRPr lang="en-US" sz="1400" dirty="0">
              <a:solidFill>
                <a:schemeClr val="dk1"/>
              </a:solidFill>
            </a:endParaRPr>
          </a:p>
        </p:txBody>
      </p:sp>
      <p:sp>
        <p:nvSpPr>
          <p:cNvPr id="142" name="Google Shape;142;p6"/>
          <p:cNvSpPr txBox="1">
            <a:spLocks noGrp="1"/>
          </p:cNvSpPr>
          <p:nvPr>
            <p:ph type="ftr" idx="11"/>
          </p:nvPr>
        </p:nvSpPr>
        <p:spPr>
          <a:xfrm>
            <a:off x="5334000" y="9467203"/>
            <a:ext cx="6172200" cy="741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மரபுச்சொற்கள்</a:t>
            </a:r>
            <a:r>
              <a:rPr lang="ta-IN" sz="1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 தமிழ்/வா.கிருஷ்ணபிரியா/தமிழ்த்துறை/எஸ்.என்.எஸ் . அகாடமி</a:t>
            </a:r>
            <a:endParaRPr lang="ta-IN" sz="14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3" name="Google Shape;143;p6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6</a:t>
            </a:fld>
            <a:r>
              <a:rPr lang="en-US" sz="1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4" name="Google Shape;144;p6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151E16-F280-4AA1-B6C7-CD11EB945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5534" y="757019"/>
            <a:ext cx="11261094" cy="36448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A3BD88-B34A-4D82-A8F5-6A94310CAA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5272" y="4763773"/>
            <a:ext cx="3115110" cy="39343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B07E49-97FA-4DE9-879F-76F063132A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65597" y="4575575"/>
            <a:ext cx="3081031" cy="46137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FF55495-413E-4D94-8E69-4122513397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2513" y="5091765"/>
            <a:ext cx="5544324" cy="337232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6000DF-2631-4461-94B7-3AEF1D1EF7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55388" y="1827088"/>
            <a:ext cx="3886742" cy="382005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BDE0CE6-B90A-4846-900D-B0A37EC302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444078" y="5711425"/>
            <a:ext cx="3788087" cy="348259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"/>
          <p:cNvSpPr/>
          <p:nvPr/>
        </p:nvSpPr>
        <p:spPr>
          <a:xfrm>
            <a:off x="0" y="9258300"/>
            <a:ext cx="10983600" cy="1035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0" name="Google Shape;150;p7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7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7/13/2023</a:t>
            </a:r>
            <a:endParaRPr lang="en-US" sz="1400" dirty="0">
              <a:solidFill>
                <a:schemeClr val="dk1"/>
              </a:solidFill>
            </a:endParaRPr>
          </a:p>
        </p:txBody>
      </p:sp>
      <p:sp>
        <p:nvSpPr>
          <p:cNvPr id="152" name="Google Shape;152;p7"/>
          <p:cNvSpPr txBox="1">
            <a:spLocks noGrp="1"/>
          </p:cNvSpPr>
          <p:nvPr>
            <p:ph type="ftr" idx="11"/>
          </p:nvPr>
        </p:nvSpPr>
        <p:spPr>
          <a:xfrm>
            <a:off x="6400800" y="9639300"/>
            <a:ext cx="61722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மரபுச்</a:t>
            </a:r>
            <a:r>
              <a:rPr lang="en-IN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IN" sz="1400" b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சொற்கள்</a:t>
            </a:r>
            <a:r>
              <a:rPr lang="ta-IN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 தமிழ்/வா.கிருஷ்ணபிரியா/தமிழ்த்துறை/எஸ்.என்.எஸ் . அகாடமி</a:t>
            </a:r>
          </a:p>
        </p:txBody>
      </p:sp>
      <p:sp>
        <p:nvSpPr>
          <p:cNvPr id="153" name="Google Shape;153;p7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7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4" name="Google Shape;154;p7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3BDB25-E366-4BD5-8171-D51421171D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0771" y="250448"/>
            <a:ext cx="8121269" cy="41483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862766-000A-4901-8045-9E42DDBAC6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066" y="4457951"/>
            <a:ext cx="3200847" cy="35914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947C81-1CC9-4B57-9F85-9AEA098EA1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5204" y="4398812"/>
            <a:ext cx="4448796" cy="39796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AD75B26-8DDA-42B6-8BFA-C1673A6E4E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13283" y="587832"/>
            <a:ext cx="5020376" cy="38701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F2CAD0-DE26-4352-95B0-20946EA329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19033" y="4398811"/>
            <a:ext cx="5643961" cy="403328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A4447BC-5397-457D-AB86-46F15DE7CA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662994" y="1794170"/>
            <a:ext cx="3599006" cy="414836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A933B1F-8719-4E64-98BB-4F154FDCEB5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499430" y="5929491"/>
            <a:ext cx="3047122" cy="319549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D8506-34CA-48B7-AE40-E0FF3281FA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285892-6D82-401B-8AC9-3684138109A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51A5D8-E3E4-42B2-9C83-8E0207FF4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831" y="164812"/>
            <a:ext cx="8375700" cy="34356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98D3FF1-4EFE-477F-AF3B-7C7C6F7800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690" y="3860849"/>
            <a:ext cx="3982006" cy="34104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DA2838-8ADB-4C9F-94E2-4FFA1C66FB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3632" y="3860849"/>
            <a:ext cx="4172532" cy="33913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E09767B-F3B5-410A-B183-CF8E4998C9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20522" y="0"/>
            <a:ext cx="3296110" cy="354379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B86555E-0D43-44D6-9B53-F17586DE3C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5449" y="7151364"/>
            <a:ext cx="5326389" cy="297082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EE34BBB-72DF-4E76-8BE5-D0CA9A01CD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11838" y="3960874"/>
            <a:ext cx="4440014" cy="384342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B7C9B4E-67C0-4B34-8A90-2E1A78FDB9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724419" y="3659904"/>
            <a:ext cx="4302577" cy="414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510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9"/>
          <p:cNvSpPr/>
          <p:nvPr/>
        </p:nvSpPr>
        <p:spPr>
          <a:xfrm>
            <a:off x="0" y="9258300"/>
            <a:ext cx="1828800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0" name="Google Shape;170;p9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9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</a:rPr>
              <a:t>7/13/2023</a:t>
            </a:r>
          </a:p>
        </p:txBody>
      </p:sp>
      <p:sp>
        <p:nvSpPr>
          <p:cNvPr id="172" name="Google Shape;172;p9"/>
          <p:cNvSpPr txBox="1">
            <a:spLocks noGrp="1"/>
          </p:cNvSpPr>
          <p:nvPr>
            <p:ph type="ftr" idx="11"/>
          </p:nvPr>
        </p:nvSpPr>
        <p:spPr>
          <a:xfrm>
            <a:off x="6324600" y="9563100"/>
            <a:ext cx="62484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மரபுச்</a:t>
            </a:r>
            <a:r>
              <a:rPr lang="en-IN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IN" sz="1400" b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சொற்கள்</a:t>
            </a:r>
            <a:r>
              <a:rPr lang="ta-IN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 தமிழ்/வா.கிருஷ்ணபிரியா/தமிழ்த்துறை/எஸ்.என்.எஸ் . அகாடமி</a:t>
            </a:r>
          </a:p>
        </p:txBody>
      </p:sp>
      <p:sp>
        <p:nvSpPr>
          <p:cNvPr id="173" name="Google Shape;173;p9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9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4" name="Google Shape;174;p9"/>
          <p:cNvSpPr/>
          <p:nvPr/>
        </p:nvSpPr>
        <p:spPr>
          <a:xfrm>
            <a:off x="3810000" y="3086100"/>
            <a:ext cx="11844130" cy="4247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 err="1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கேள்வி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800" b="1" i="0" u="none" strike="noStrike" cap="none" dirty="0" err="1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நேரம்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2800" b="1" i="0" u="none" strike="noStrike" cap="none" dirty="0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marR="0" lvl="0" indent="-457200" algn="ctr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1.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மரபுச்சொற்கள்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என்றால்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என்ன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?</a:t>
            </a:r>
          </a:p>
          <a:p>
            <a:pPr marL="457200" marR="0" lvl="0" indent="-457200" algn="ctr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en-US" sz="3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marR="0" lvl="0" indent="-457200" algn="ctr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2. </a:t>
            </a:r>
            <a:r>
              <a:rPr lang="en-US" sz="3200" b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வினைமரபுச்</a:t>
            </a:r>
            <a:r>
              <a:rPr lang="en-US" sz="32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சொல்லுக்கு</a:t>
            </a:r>
            <a:r>
              <a:rPr lang="en-US" sz="32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எ.கா</a:t>
            </a:r>
            <a:r>
              <a:rPr lang="en-US" sz="32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தருக</a:t>
            </a:r>
            <a:r>
              <a:rPr lang="en-US" sz="32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.?</a:t>
            </a:r>
          </a:p>
          <a:p>
            <a:pPr marL="457200" marR="0" lvl="0" indent="-457200" algn="ctr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en-US" sz="32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marR="0" lvl="0" indent="-457200" algn="ctr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3.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பூனையின்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ஒலிமரபுச்சொல்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________________</a:t>
            </a:r>
            <a:r>
              <a:rPr lang="en-US" sz="32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" name="Slide Zoom 2">
                <a:extLst>
                  <a:ext uri="{FF2B5EF4-FFF2-40B4-BE49-F238E27FC236}">
                    <a16:creationId xmlns:a16="http://schemas.microsoft.com/office/drawing/2014/main" id="{30C8B759-FB61-4620-BA46-25783C13CF1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99677881"/>
                  </p:ext>
                </p:extLst>
              </p:nvPr>
            </p:nvGraphicFramePr>
            <p:xfrm>
              <a:off x="-4029740" y="4325216"/>
              <a:ext cx="4572000" cy="2571750"/>
            </p:xfrm>
            <a:graphic>
              <a:graphicData uri="http://schemas.microsoft.com/office/powerpoint/2016/slidezoom">
                <pslz:sldZm>
                  <pslz:sldZmObj sldId="263" cId="0">
                    <pslz:zmPr id="{7679F7D9-7483-4E1C-93B0-2A82AA71CF6B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572000" cy="257175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" name="Slide Zoom 2">
                <a:extLst>
                  <a:ext uri="{FF2B5EF4-FFF2-40B4-BE49-F238E27FC236}">
                    <a16:creationId xmlns:a16="http://schemas.microsoft.com/office/drawing/2014/main" id="{30C8B759-FB61-4620-BA46-25783C13CF1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4029740" y="4325216"/>
                <a:ext cx="4572000" cy="257175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225</Words>
  <Application>Microsoft Office PowerPoint</Application>
  <PresentationFormat>Custom</PresentationFormat>
  <Paragraphs>79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Cambria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Sivaprasath</cp:lastModifiedBy>
  <cp:revision>15</cp:revision>
  <dcterms:created xsi:type="dcterms:W3CDTF">2006-08-16T00:00:00Z</dcterms:created>
  <dcterms:modified xsi:type="dcterms:W3CDTF">2023-12-24T20:08:01Z</dcterms:modified>
</cp:coreProperties>
</file>